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85" r:id="rId2"/>
    <p:sldId id="261" r:id="rId3"/>
    <p:sldId id="267" r:id="rId4"/>
    <p:sldId id="275" r:id="rId5"/>
    <p:sldId id="283" r:id="rId6"/>
    <p:sldId id="278" r:id="rId7"/>
    <p:sldId id="269" r:id="rId8"/>
    <p:sldId id="272" r:id="rId9"/>
    <p:sldId id="284" r:id="rId10"/>
    <p:sldId id="256" r:id="rId11"/>
    <p:sldId id="277" r:id="rId12"/>
    <p:sldId id="273" r:id="rId13"/>
    <p:sldId id="265" r:id="rId14"/>
    <p:sldId id="268" r:id="rId15"/>
    <p:sldId id="260" r:id="rId16"/>
    <p:sldId id="270" r:id="rId17"/>
    <p:sldId id="271" r:id="rId18"/>
    <p:sldId id="263" r:id="rId19"/>
    <p:sldId id="274" r:id="rId20"/>
    <p:sldId id="281" r:id="rId21"/>
    <p:sldId id="264" r:id="rId22"/>
    <p:sldId id="280" r:id="rId23"/>
    <p:sldId id="266" r:id="rId24"/>
    <p:sldId id="276" r:id="rId25"/>
    <p:sldId id="262" r:id="rId26"/>
    <p:sldId id="257" r:id="rId27"/>
    <p:sldId id="282" r:id="rId28"/>
    <p:sldId id="279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9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ECFFC-560F-4937-8A37-3DACFFE45BA4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9E273-4039-4333-8484-DCD1AF2F31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46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9E273-4039-4333-8484-DCD1AF2F31B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52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F542-B1BA-4257-A8C9-BEF033D8A8FC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DEF9-E100-4AB2-BD03-B36B3FD2AAD7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F542-B1BA-4257-A8C9-BEF033D8A8FC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DEF9-E100-4AB2-BD03-B36B3FD2AA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F542-B1BA-4257-A8C9-BEF033D8A8FC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DEF9-E100-4AB2-BD03-B36B3FD2AA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F542-B1BA-4257-A8C9-BEF033D8A8FC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DEF9-E100-4AB2-BD03-B36B3FD2AAD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F542-B1BA-4257-A8C9-BEF033D8A8FC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DEF9-E100-4AB2-BD03-B36B3FD2AA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F542-B1BA-4257-A8C9-BEF033D8A8FC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DEF9-E100-4AB2-BD03-B36B3FD2AAD7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F542-B1BA-4257-A8C9-BEF033D8A8FC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DEF9-E100-4AB2-BD03-B36B3FD2AAD7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F542-B1BA-4257-A8C9-BEF033D8A8FC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DEF9-E100-4AB2-BD03-B36B3FD2AA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F542-B1BA-4257-A8C9-BEF033D8A8FC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DEF9-E100-4AB2-BD03-B36B3FD2AA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F542-B1BA-4257-A8C9-BEF033D8A8FC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DEF9-E100-4AB2-BD03-B36B3FD2AAD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F542-B1BA-4257-A8C9-BEF033D8A8FC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DEF9-E100-4AB2-BD03-B36B3FD2AAD7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27F542-B1BA-4257-A8C9-BEF033D8A8FC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ECDEF9-E100-4AB2-BD03-B36B3FD2AAD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6" t="4217" r="-1673" b="4217"/>
          <a:stretch/>
        </p:blipFill>
        <p:spPr bwMode="auto">
          <a:xfrm>
            <a:off x="0" y="-1"/>
            <a:ext cx="11417379" cy="774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78271" y="2564904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Avec cet outil, votre enfant va pouvoir se remémorer les sons vus en classe.</a:t>
            </a:r>
          </a:p>
          <a:p>
            <a:r>
              <a:rPr lang="fr-FR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Attention</a:t>
            </a:r>
            <a:r>
              <a:rPr lang="fr-FR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, on nomme le son et non le nom de la lettre !</a:t>
            </a:r>
          </a:p>
          <a:p>
            <a:endParaRPr lang="fr-FR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6" t="4217" r="-1673" b="4217"/>
          <a:stretch/>
        </p:blipFill>
        <p:spPr bwMode="auto">
          <a:xfrm>
            <a:off x="0" y="-1"/>
            <a:ext cx="11417379" cy="774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arbre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7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pomme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K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koala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6" t="4217" r="-1673" b="4217"/>
          <a:stretch/>
        </p:blipFill>
        <p:spPr bwMode="auto">
          <a:xfrm>
            <a:off x="15347" y="0"/>
            <a:ext cx="11417379" cy="774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43608" y="1463047"/>
            <a:ext cx="77768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r>
              <a:rPr lang="fr-FR" sz="34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</a:t>
            </a:r>
            <a:endParaRPr lang="fr-FR" sz="344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camion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3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dauphin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6" t="4217" r="-1673" b="4217"/>
          <a:stretch/>
        </p:blipFill>
        <p:spPr bwMode="auto">
          <a:xfrm>
            <a:off x="0" y="-1"/>
            <a:ext cx="11417379" cy="774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U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super u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grenouille et girafe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On ne fait pas de bruit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6" t="4217" r="-1673" b="4217"/>
          <a:stretch/>
        </p:blipFill>
        <p:spPr bwMode="auto">
          <a:xfrm>
            <a:off x="0" y="-1"/>
            <a:ext cx="11417379" cy="774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orange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9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lion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6" t="4217" r="-1673" b="4217"/>
          <a:stretch/>
        </p:blipFill>
        <p:spPr bwMode="auto">
          <a:xfrm>
            <a:off x="0" y="-1"/>
            <a:ext cx="11417379" cy="774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ile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tomate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6" t="4217" r="-1673" b="4217"/>
          <a:stretch/>
        </p:blipFill>
        <p:spPr bwMode="auto">
          <a:xfrm>
            <a:off x="15347" y="0"/>
            <a:ext cx="11417379" cy="774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43608" y="1463047"/>
            <a:ext cx="77768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</a:t>
            </a:r>
            <a:endParaRPr lang="fr-FR" sz="344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toboggan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9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serpent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6" t="4217" r="-1673" b="4217"/>
          <a:stretch/>
        </p:blipFill>
        <p:spPr bwMode="auto">
          <a:xfrm>
            <a:off x="15347" y="0"/>
            <a:ext cx="11417379" cy="774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43608" y="1463047"/>
            <a:ext cx="77768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</a:t>
            </a:r>
            <a:r>
              <a:rPr lang="fr-FR" sz="34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</a:t>
            </a:r>
            <a:endParaRPr lang="fr-FR" sz="344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lapin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3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nuage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6" t="4217" r="-1673" b="4217"/>
          <a:stretch/>
        </p:blipFill>
        <p:spPr bwMode="auto">
          <a:xfrm>
            <a:off x="0" y="-1"/>
            <a:ext cx="11417379" cy="774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écureuil</a:t>
            </a:r>
            <a:endParaRPr lang="fr-FR" dirty="0">
              <a:latin typeface="Cursive standard" pitchFamily="2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2547809" y="1160748"/>
            <a:ext cx="792088" cy="64807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9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banane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52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V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vélo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raisin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cerise et carotte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maison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xylophone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Q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quille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fraise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jouet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7200"/>
            <a:ext cx="13011150" cy="741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260648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endParaRPr lang="fr-FR" sz="41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-285800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043608" y="650392"/>
            <a:ext cx="3744416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1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Z</a:t>
            </a:r>
            <a:endParaRPr lang="fr-FR" sz="41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75856" y="617459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ursive standard" pitchFamily="2" charset="0"/>
              </a:rPr>
              <a:t>Comme zèbre</a:t>
            </a:r>
            <a:endParaRPr lang="fr-FR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</TotalTime>
  <Words>140</Words>
  <Application>Microsoft Office PowerPoint</Application>
  <PresentationFormat>Affichage à l'écran (4:3)</PresentationFormat>
  <Paragraphs>76</Paragraphs>
  <Slides>28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Sillage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</dc:creator>
  <cp:lastModifiedBy>Céline</cp:lastModifiedBy>
  <cp:revision>6</cp:revision>
  <dcterms:created xsi:type="dcterms:W3CDTF">2020-03-23T18:04:51Z</dcterms:created>
  <dcterms:modified xsi:type="dcterms:W3CDTF">2020-03-23T19:32:12Z</dcterms:modified>
</cp:coreProperties>
</file>